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5"/>
  </p:notesMasterIdLst>
  <p:sldIdLst>
    <p:sldId id="288" r:id="rId6"/>
    <p:sldId id="289" r:id="rId7"/>
    <p:sldId id="293" r:id="rId8"/>
    <p:sldId id="294" r:id="rId9"/>
    <p:sldId id="295" r:id="rId10"/>
    <p:sldId id="297" r:id="rId11"/>
    <p:sldId id="296" r:id="rId12"/>
    <p:sldId id="298" r:id="rId13"/>
    <p:sldId id="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152234-DCAA-4AB5-871A-60D48CFC9F1B}" v="4" dt="2021-08-11T09:35:22.3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5" autoAdjust="0"/>
    <p:restoredTop sz="84111" autoAdjust="0"/>
  </p:normalViewPr>
  <p:slideViewPr>
    <p:cSldViewPr snapToGrid="0">
      <p:cViewPr varScale="1">
        <p:scale>
          <a:sx n="72" d="100"/>
          <a:sy n="72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4/29/2024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52B45-F5B4-46A2-B04B-411B58CF8AC7}"/>
              </a:ext>
            </a:extLst>
          </p:cNvPr>
          <p:cNvSpPr txBox="1"/>
          <p:nvPr/>
        </p:nvSpPr>
        <p:spPr>
          <a:xfrm>
            <a:off x="2788553" y="1758554"/>
            <a:ext cx="609765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Loving God,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created the world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us all to share,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beauty and plenty.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Create in us a desire to live simply, so we can see your generosity.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gave us responsibility for the earth,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riches and delight.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live sustainably, so that those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who follow us may enjoy the fruits of your creation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act in solidarity with all our brothers and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sisters so that we help create a fairer world </a:t>
            </a:r>
          </a:p>
          <a:p>
            <a:pPr fontAlgn="base"/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Amen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 descr="A picture containing ground, outdoor, dirt&#10;&#10;Description automatically generated">
            <a:extLst>
              <a:ext uri="{FF2B5EF4-FFF2-40B4-BE49-F238E27FC236}">
                <a16:creationId xmlns:a16="http://schemas.microsoft.com/office/drawing/2014/main" id="{549086AF-F20D-4F12-8824-559BFBB68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1718"/>
            <a:ext cx="12192000" cy="812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2A4DB-2422-47E3-A1D0-A6B607D5835D}"/>
              </a:ext>
            </a:extLst>
          </p:cNvPr>
          <p:cNvSpPr/>
          <p:nvPr/>
        </p:nvSpPr>
        <p:spPr>
          <a:xfrm>
            <a:off x="69904" y="5174227"/>
            <a:ext cx="6979467" cy="146423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48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Our </a:t>
            </a:r>
            <a:r>
              <a:rPr lang="en-GB" sz="4800" b="1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Live</a:t>
            </a:r>
            <a:r>
              <a:rPr lang="en-GB" sz="4800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Simply</a:t>
            </a:r>
            <a:r>
              <a:rPr lang="en-GB" sz="48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prayer</a:t>
            </a:r>
          </a:p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KS2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person, outdoor&#10;&#10;Description automatically generated">
            <a:extLst>
              <a:ext uri="{FF2B5EF4-FFF2-40B4-BE49-F238E27FC236}">
                <a16:creationId xmlns:a16="http://schemas.microsoft.com/office/drawing/2014/main" id="{929EF05F-B076-4A20-874A-9D3A85C448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653"/>
            <a:ext cx="12192000" cy="914556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039A63-0136-4167-B6CF-0220C8047E7F}"/>
              </a:ext>
            </a:extLst>
          </p:cNvPr>
          <p:cNvSpPr/>
          <p:nvPr/>
        </p:nvSpPr>
        <p:spPr>
          <a:xfrm>
            <a:off x="491987" y="977694"/>
            <a:ext cx="11208026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Loving God, you created the world for us all to share, </a:t>
            </a: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ee on a leaf&#10;&#10;Description automatically generated with medium confidence">
            <a:extLst>
              <a:ext uri="{FF2B5EF4-FFF2-40B4-BE49-F238E27FC236}">
                <a16:creationId xmlns:a16="http://schemas.microsoft.com/office/drawing/2014/main" id="{30972EC5-C871-4FAB-BC87-C34620C340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5384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23666D-EC3C-4036-81BF-26C274EDB891}"/>
              </a:ext>
            </a:extLst>
          </p:cNvPr>
          <p:cNvSpPr/>
          <p:nvPr/>
        </p:nvSpPr>
        <p:spPr>
          <a:xfrm>
            <a:off x="5506278" y="4104137"/>
            <a:ext cx="6520069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A</a:t>
            </a:r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world of beauty and plenty. </a:t>
            </a:r>
          </a:p>
        </p:txBody>
      </p:sp>
    </p:spTree>
    <p:extLst>
      <p:ext uri="{BB962C8B-B14F-4D97-AF65-F5344CB8AC3E}">
        <p14:creationId xmlns:p14="http://schemas.microsoft.com/office/powerpoint/2010/main" val="994571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&#10;&#10;Description automatically generated">
            <a:extLst>
              <a:ext uri="{FF2B5EF4-FFF2-40B4-BE49-F238E27FC236}">
                <a16:creationId xmlns:a16="http://schemas.microsoft.com/office/drawing/2014/main" id="{BFDF345E-B225-40FE-A908-5B71C0FAC9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7322"/>
            <a:ext cx="12192000" cy="812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42A13A-038B-4CC7-9C7C-1D4207B1CC9A}"/>
              </a:ext>
            </a:extLst>
          </p:cNvPr>
          <p:cNvSpPr/>
          <p:nvPr/>
        </p:nvSpPr>
        <p:spPr>
          <a:xfrm>
            <a:off x="386057" y="243353"/>
            <a:ext cx="1124272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Create in us a desire to live simply, so we can see your generosity.</a:t>
            </a:r>
          </a:p>
        </p:txBody>
      </p:sp>
    </p:spTree>
    <p:extLst>
      <p:ext uri="{BB962C8B-B14F-4D97-AF65-F5344CB8AC3E}">
        <p14:creationId xmlns:p14="http://schemas.microsoft.com/office/powerpoint/2010/main" val="2324548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80CE460-FE01-4DC9-9142-D5CD17F2D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944218"/>
            <a:ext cx="12242939" cy="592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D3F0B3-E18F-44C2-B9CB-F6A6E7E0501A}"/>
              </a:ext>
            </a:extLst>
          </p:cNvPr>
          <p:cNvSpPr txBox="1"/>
          <p:nvPr/>
        </p:nvSpPr>
        <p:spPr>
          <a:xfrm>
            <a:off x="161095" y="5926028"/>
            <a:ext cx="122429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endParaRPr lang="en-US" sz="36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DE2834-A53D-4D78-B81F-3A044904DF8C}"/>
              </a:ext>
            </a:extLst>
          </p:cNvPr>
          <p:cNvSpPr/>
          <p:nvPr/>
        </p:nvSpPr>
        <p:spPr>
          <a:xfrm>
            <a:off x="161095" y="5945837"/>
            <a:ext cx="8237470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You gave us responsibility for the earth, </a:t>
            </a:r>
          </a:p>
        </p:txBody>
      </p:sp>
    </p:spTree>
    <p:extLst>
      <p:ext uri="{BB962C8B-B14F-4D97-AF65-F5344CB8AC3E}">
        <p14:creationId xmlns:p14="http://schemas.microsoft.com/office/powerpoint/2010/main" val="185285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84E926F9-96D1-4516-AC8F-C16A65F0D9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302804" cy="81898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13C281-D283-4928-85E2-76826599E95C}"/>
              </a:ext>
            </a:extLst>
          </p:cNvPr>
          <p:cNvSpPr/>
          <p:nvPr/>
        </p:nvSpPr>
        <p:spPr>
          <a:xfrm>
            <a:off x="7976936" y="3283921"/>
            <a:ext cx="377791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a world of riches and delight.</a:t>
            </a:r>
          </a:p>
        </p:txBody>
      </p:sp>
    </p:spTree>
    <p:extLst>
      <p:ext uri="{BB962C8B-B14F-4D97-AF65-F5344CB8AC3E}">
        <p14:creationId xmlns:p14="http://schemas.microsoft.com/office/powerpoint/2010/main" val="413162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ass, sky&#10;&#10;Description automatically generated">
            <a:extLst>
              <a:ext uri="{FF2B5EF4-FFF2-40B4-BE49-F238E27FC236}">
                <a16:creationId xmlns:a16="http://schemas.microsoft.com/office/drawing/2014/main" id="{08D36925-0BE2-455B-AB39-2572E8237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D35875-0E2E-40B1-BC86-B17E2EBED0C4}"/>
              </a:ext>
            </a:extLst>
          </p:cNvPr>
          <p:cNvSpPr/>
          <p:nvPr/>
        </p:nvSpPr>
        <p:spPr>
          <a:xfrm>
            <a:off x="6977268" y="2015847"/>
            <a:ext cx="4961283" cy="282630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live sustainably, so that those who follow us may enjoy the fruits of your creation. </a:t>
            </a:r>
          </a:p>
        </p:txBody>
      </p:sp>
    </p:spTree>
    <p:extLst>
      <p:ext uri="{BB962C8B-B14F-4D97-AF65-F5344CB8AC3E}">
        <p14:creationId xmlns:p14="http://schemas.microsoft.com/office/powerpoint/2010/main" val="223582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outdoor, person, people&#10;&#10;Description automatically generated">
            <a:extLst>
              <a:ext uri="{FF2B5EF4-FFF2-40B4-BE49-F238E27FC236}">
                <a16:creationId xmlns:a16="http://schemas.microsoft.com/office/drawing/2014/main" id="{55633B14-481A-4B89-AD96-E82B416F8C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2148"/>
            <a:ext cx="12210222" cy="814014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2B3410F-FAC8-4D58-A4B3-FF271958AB30}"/>
              </a:ext>
            </a:extLst>
          </p:cNvPr>
          <p:cNvSpPr/>
          <p:nvPr/>
        </p:nvSpPr>
        <p:spPr>
          <a:xfrm>
            <a:off x="243769" y="6116566"/>
            <a:ext cx="11535145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Help us to act in solidarity with all our brothers and sisters </a:t>
            </a:r>
          </a:p>
        </p:txBody>
      </p:sp>
    </p:spTree>
    <p:extLst>
      <p:ext uri="{BB962C8B-B14F-4D97-AF65-F5344CB8AC3E}">
        <p14:creationId xmlns:p14="http://schemas.microsoft.com/office/powerpoint/2010/main" val="774247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outdoor, ground, person&#10;&#10;Description automatically generated">
            <a:extLst>
              <a:ext uri="{FF2B5EF4-FFF2-40B4-BE49-F238E27FC236}">
                <a16:creationId xmlns:a16="http://schemas.microsoft.com/office/drawing/2014/main" id="{1C679586-470C-45E6-807A-1F71A2ECE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6142"/>
            <a:ext cx="12225771" cy="59218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08E7D9-F1DC-4473-8F9F-466C6E54C0AD}"/>
              </a:ext>
            </a:extLst>
          </p:cNvPr>
          <p:cNvSpPr/>
          <p:nvPr/>
        </p:nvSpPr>
        <p:spPr>
          <a:xfrm>
            <a:off x="7841976" y="3640382"/>
            <a:ext cx="3955549" cy="228147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so that we help create a fairer world. </a:t>
            </a:r>
          </a:p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974825176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SZUU6KYVHK2A-2146017777-14358</_dlc_DocId>
    <_dlc_DocIdUrl xmlns="04672002-f21f-4240-adfb-f0b653fb6fb5">
      <Url>https://cafod365.sharepoint.com/sites/int/Education/_layouts/15/DocIdRedir.aspx?ID=SZUU6KYVHK2A-2146017777-14358</Url>
      <Description>SZUU6KYVHK2A-2146017777-14358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D0FDB06-B221-499B-BA77-123DF03D2BB2}">
  <ds:schemaRefs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bdf04112-6931-4610-9724-cd62e91446a3"/>
    <ds:schemaRef ds:uri="04672002-f21f-4240-adfb-f0b653fb6fb5"/>
    <ds:schemaRef ds:uri="236a9a4b-a03c-46ba-8ec6-624c184acbc6"/>
    <ds:schemaRef ds:uri="http://purl.org/dc/elements/1.1/"/>
    <ds:schemaRef ds:uri="http://schemas.microsoft.com/sharepoint/v3/field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3699</TotalTime>
  <Words>190</Words>
  <Application>Microsoft Office PowerPoint</Application>
  <PresentationFormat>Widescreen</PresentationFormat>
  <Paragraphs>24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Kathleen O'Brien</cp:lastModifiedBy>
  <cp:revision>418</cp:revision>
  <dcterms:created xsi:type="dcterms:W3CDTF">2021-02-16T09:08:51Z</dcterms:created>
  <dcterms:modified xsi:type="dcterms:W3CDTF">2024-04-29T10:35:03Z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fe954f99-a6ee-4e96-a5ab-fd8ab14f6842</vt:lpwstr>
  </property>
</Properties>
</file>