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7" r:id="rId2"/>
    <p:sldId id="256" r:id="rId3"/>
    <p:sldId id="260" r:id="rId4"/>
    <p:sldId id="261" r:id="rId5"/>
    <p:sldId id="262" r:id="rId6"/>
    <p:sldId id="263" r:id="rId7"/>
  </p:sldIdLst>
  <p:sldSz cx="12192000" cy="6858000"/>
  <p:notesSz cx="6870700" cy="100060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06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1807" y="0"/>
            <a:ext cx="2977303" cy="502038"/>
          </a:xfrm>
          <a:prstGeom prst="rect">
            <a:avLst/>
          </a:prstGeom>
        </p:spPr>
        <p:txBody>
          <a:bodyPr vert="horz" lIns="96433" tIns="48216" rIns="96433" bIns="48216" rtlCol="0"/>
          <a:lstStyle>
            <a:lvl1pPr algn="r">
              <a:defRPr sz="1300"/>
            </a:lvl1pPr>
          </a:lstStyle>
          <a:p>
            <a:fld id="{DEE56E46-D758-4779-9810-B33607BA8487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1807" y="9503976"/>
            <a:ext cx="2977303" cy="502037"/>
          </a:xfrm>
          <a:prstGeom prst="rect">
            <a:avLst/>
          </a:prstGeom>
        </p:spPr>
        <p:txBody>
          <a:bodyPr vert="horz" lIns="96433" tIns="48216" rIns="96433" bIns="48216" rtlCol="0" anchor="b"/>
          <a:lstStyle>
            <a:lvl1pPr algn="r">
              <a:defRPr sz="1300"/>
            </a:lvl1pPr>
          </a:lstStyle>
          <a:p>
            <a:fld id="{02E58252-1CF1-43A9-9DEF-135917A3B1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41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EFA3E-8937-4199-806C-8B0928F31D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E6848E-E1D5-4946-95FC-C69354F542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3D9B76-32E5-45E7-9790-042E17627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39D66-0A44-4D94-A7D2-15EBF309D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A98B7-AF06-4469-9952-77D68FED6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65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2053C-339B-4AF6-B8B1-E98481C5D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345432-30F6-43DD-9744-2D2A30AF96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62A5C-E37A-4EA9-B3D6-EC4FB6A64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E8735-10C1-4EDC-A28D-68B120207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F3E68-C7F6-41BB-AF2B-A69CC0317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164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6578E-3D5A-48B6-B867-C377AE448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EC83C-7BD0-4FB2-86DA-D8B8C9B97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18172-A414-4E04-AA59-30E0E7BC4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505F5B-AA0F-4F86-89C5-B8C53D4C5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2E12F-8B79-4C43-A509-9B82D0B3E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231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CEE5C-935E-4004-845F-8F1802625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1587B-3D17-4BF3-9642-27B50E4879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3B9F4E-9D62-459B-9F70-54B1B5EC6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8AA900-A51B-4B37-AEB8-A98A379EE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E44B3C-0D00-4A32-98D9-28C31533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E6A505-26FD-4F34-B166-1DFA43710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82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60D27-26AD-4C70-8F79-426AD0DAD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EB6289-1F71-4CD9-83FE-00690C373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D60EE1-6E8C-4C06-9780-8E0E00C11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72A857-8352-4AE0-ADC4-ACFE3747AC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AF205A-94F5-40B6-A4B2-C7535FCFE5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000492-A0F8-4C3C-8BDA-BBCFBF7F9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64478E-199E-415F-B4C9-A5990099E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46BA58-FAC6-4419-8F26-3B280FD5E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435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BA39F-6B3D-4DF2-8A8E-F32F0EABD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71CAC-EC58-48F3-8857-8EDB6FD62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4F1969-C580-41A0-930F-E7BD6901E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29D7E-3514-4468-B823-F73770E11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93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80AD8E-E16E-413A-97C6-B5FE87417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3E7CDB-F0FA-42E9-AF11-CFD008F4B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098E6F-A61A-4AA4-8B07-0A57E67E9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17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D8625-7E3A-4FC3-8681-44155B3EB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37BD6-48A0-4858-8350-4012C4E5A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17CF0E-344E-4829-A3B0-315CF0154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7AEB8-288A-4A2A-83EF-9E229ED26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BA05BB-0F4D-4176-8BAB-5276231FB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31B844-BB22-4992-875C-6AACB055E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002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3B96C-56C6-4518-8DD8-65CA7B870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BAF872-10B5-4192-9C79-1E9FF9C352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54246E-2E90-47C3-B2A0-A4E0DE03C7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6B2790-3B96-4353-BD89-1A929769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4E44EC-0177-46CC-9B11-FFC14FE8A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92F0D2-F170-4A92-8EB5-182404E9C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41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BF09E-19F8-4CB1-B245-BD3F16F3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B4244-EEDE-48E1-9032-F8716D8C34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B0A63-9330-4F3E-A080-FBB0DD419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9D72B-015A-4C44-8A28-4AC82D671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368065-7770-4CD1-A0A1-62F282AC1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193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7CF650-EC28-4A48-B0FD-5D73BB6BAB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E24E36-F047-478A-A42C-59530472F9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CFDB0-20A6-46EF-9050-96D5241E8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7FAC29-6B52-4CAC-8942-0D15D2352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8F6AF-8204-4519-A232-9D314F3AE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824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5347CF-EE15-4817-943E-489B0E3A6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793965-E60E-4F58-8CE9-F3D8C60DAB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7D8E7-593B-4A88-9456-5786D8D90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3A96E-5D22-459D-805C-694CC7394DAE}" type="datetimeFigureOut">
              <a:rPr lang="en-GB" smtClean="0"/>
              <a:t>18/04/2024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92BF6-854C-46EF-97CD-15785A4597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EBF8E-C25F-4F05-B6B4-2154D4B8A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BEA9C-6F7A-4605-9557-41D6FB63F0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32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6132D3-0737-4D99-988A-F710F7EEAD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7" t="38840" r="25489" b="14058"/>
          <a:stretch/>
        </p:blipFill>
        <p:spPr>
          <a:xfrm>
            <a:off x="0" y="-1"/>
            <a:ext cx="12374217" cy="677040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50DF9ED-89F9-458A-88E7-59DE4A1975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56" r="1" b="6626"/>
          <a:stretch/>
        </p:blipFill>
        <p:spPr bwMode="auto">
          <a:xfrm>
            <a:off x="0" y="0"/>
            <a:ext cx="11862683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571BFB-A372-4009-B3BC-DD4C0B52C8C6}"/>
              </a:ext>
            </a:extLst>
          </p:cNvPr>
          <p:cNvSpPr txBox="1"/>
          <p:nvPr/>
        </p:nvSpPr>
        <p:spPr>
          <a:xfrm>
            <a:off x="393449" y="152400"/>
            <a:ext cx="7972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Bernard MT Condensed" panose="02050806060905020404" pitchFamily="18" charset="0"/>
              </a:rPr>
              <a:t>St Alban’s Pupil Council</a:t>
            </a:r>
          </a:p>
          <a:p>
            <a:r>
              <a:rPr lang="en-GB" sz="3200" dirty="0">
                <a:solidFill>
                  <a:schemeClr val="bg1"/>
                </a:solidFill>
                <a:latin typeface="Bernard MT Condensed" panose="02050806060905020404" pitchFamily="18" charset="0"/>
              </a:rPr>
              <a:t>A.K.A: </a:t>
            </a:r>
          </a:p>
        </p:txBody>
      </p:sp>
    </p:spTree>
    <p:extLst>
      <p:ext uri="{BB962C8B-B14F-4D97-AF65-F5344CB8AC3E}">
        <p14:creationId xmlns:p14="http://schemas.microsoft.com/office/powerpoint/2010/main" val="51895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0E9A3-CF70-46D2-ABCD-7E427C20E2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02" t="17056" r="1" b="6626"/>
          <a:stretch/>
        </p:blipFill>
        <p:spPr bwMode="auto">
          <a:xfrm>
            <a:off x="0" y="10"/>
            <a:ext cx="2943225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71D8DB-CF26-4697-8FDC-638EA195F463}"/>
              </a:ext>
            </a:extLst>
          </p:cNvPr>
          <p:cNvSpPr txBox="1"/>
          <p:nvPr/>
        </p:nvSpPr>
        <p:spPr>
          <a:xfrm>
            <a:off x="3561937" y="272912"/>
            <a:ext cx="855386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WHO WE ARE: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F33F38-AFEC-4731-8038-A26FB6261227}"/>
              </a:ext>
            </a:extLst>
          </p:cNvPr>
          <p:cNvSpPr txBox="1"/>
          <p:nvPr/>
        </p:nvSpPr>
        <p:spPr>
          <a:xfrm>
            <a:off x="2943225" y="1743074"/>
            <a:ext cx="846731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Showcard Gothic" panose="04020904020102020604" pitchFamily="82" charset="0"/>
              </a:rPr>
              <a:t>Hello and welcome! </a:t>
            </a:r>
          </a:p>
          <a:p>
            <a:pPr algn="ctr"/>
            <a:endParaRPr lang="en-GB" sz="2000" b="1" dirty="0">
              <a:latin typeface="Showcard Gothic" panose="04020904020102020604" pitchFamily="82" charset="0"/>
            </a:endParaRPr>
          </a:p>
          <a:p>
            <a:pPr algn="ctr"/>
            <a:r>
              <a:rPr lang="en-GB" sz="2000" dirty="0">
                <a:latin typeface="Showcard Gothic" panose="04020904020102020604" pitchFamily="82" charset="0"/>
              </a:rPr>
              <a:t>We are the St Alban’s Pupil Council, more commonly known as ‘The A Team’. </a:t>
            </a:r>
          </a:p>
          <a:p>
            <a:pPr algn="ctr"/>
            <a:endParaRPr lang="en-GB" sz="2000" dirty="0">
              <a:latin typeface="Showcard Gothic" panose="04020904020102020604" pitchFamily="82" charset="0"/>
            </a:endParaRPr>
          </a:p>
          <a:p>
            <a:pPr algn="ctr"/>
            <a:r>
              <a:rPr lang="en-GB" sz="2000" dirty="0">
                <a:latin typeface="Showcard Gothic" panose="04020904020102020604" pitchFamily="82" charset="0"/>
              </a:rPr>
              <a:t>We are a group of pupils, representing the views and opinions of our class mates at bi-weekly meetings with our adult leader. </a:t>
            </a:r>
          </a:p>
          <a:p>
            <a:pPr algn="ctr"/>
            <a:endParaRPr lang="en-GB" sz="2000" dirty="0">
              <a:latin typeface="Showcard Gothic" panose="04020904020102020604" pitchFamily="82" charset="0"/>
            </a:endParaRPr>
          </a:p>
          <a:p>
            <a:pPr algn="ctr"/>
            <a:r>
              <a:rPr lang="en-GB" sz="2000" dirty="0">
                <a:latin typeface="Showcard Gothic" panose="04020904020102020604" pitchFamily="82" charset="0"/>
              </a:rPr>
              <a:t>We have been democratically elected by our classmates, following a written manifesto, campaign and whole class vote. </a:t>
            </a:r>
          </a:p>
          <a:p>
            <a:pPr algn="ctr"/>
            <a:endParaRPr lang="en-GB" sz="2000" dirty="0">
              <a:latin typeface="Showcard Gothic" panose="040209040201020206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12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83915E-6DDC-4D69-A814-2A07896582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02" t="17056" r="1" b="6626"/>
          <a:stretch/>
        </p:blipFill>
        <p:spPr bwMode="auto">
          <a:xfrm>
            <a:off x="0" y="10"/>
            <a:ext cx="1789611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71D8DB-CF26-4697-8FDC-638EA195F463}"/>
              </a:ext>
            </a:extLst>
          </p:cNvPr>
          <p:cNvSpPr txBox="1"/>
          <p:nvPr/>
        </p:nvSpPr>
        <p:spPr>
          <a:xfrm rot="16200000">
            <a:off x="-2679641" y="2170175"/>
            <a:ext cx="720594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WHAT WE DO: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FAC9AB-076E-4739-B379-EA87434743B9}"/>
              </a:ext>
            </a:extLst>
          </p:cNvPr>
          <p:cNvSpPr txBox="1"/>
          <p:nvPr/>
        </p:nvSpPr>
        <p:spPr>
          <a:xfrm>
            <a:off x="1789611" y="628238"/>
            <a:ext cx="10155980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Showcard Gothic" panose="04020904020102020604" pitchFamily="82" charset="0"/>
              </a:rPr>
              <a:t>Our team dedicate our free time to ensuring pupils views are heard. We listen to our class mates, discuss issues and try to resolve these along with our adult leader. </a:t>
            </a:r>
          </a:p>
          <a:p>
            <a:r>
              <a:rPr lang="en-GB" sz="2000" dirty="0">
                <a:latin typeface="Showcard Gothic" panose="04020904020102020604" pitchFamily="82" charset="0"/>
              </a:rPr>
              <a:t>We ensure that pupils ideas and concerns are delivered to the right people. </a:t>
            </a:r>
          </a:p>
          <a:p>
            <a:endParaRPr lang="en-GB" sz="2000" dirty="0">
              <a:latin typeface="Showcard Gothic" panose="04020904020102020604" pitchFamily="82" charset="0"/>
            </a:endParaRPr>
          </a:p>
          <a:p>
            <a:r>
              <a:rPr lang="en-GB" sz="2000" dirty="0">
                <a:latin typeface="Showcard Gothic" panose="04020904020102020604" pitchFamily="82" charset="0"/>
              </a:rPr>
              <a:t>We are…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Reliable- If you need someone to talk to, we’re here for you!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Proud of our school and want our school to be the best it can be.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Good listeners- We listen carefully to the views of others and take their ideas on board.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Democratic- We represent the majority view of your class, even if we don't agree!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Committed- We dedicate our free time to this role; break times, lunchtimes and after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Enthusiastic- We are keen to make our school stand out from the crowd!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Patient- We will listen to your views and respond politely. </a:t>
            </a:r>
          </a:p>
        </p:txBody>
      </p:sp>
    </p:spTree>
    <p:extLst>
      <p:ext uri="{BB962C8B-B14F-4D97-AF65-F5344CB8AC3E}">
        <p14:creationId xmlns:p14="http://schemas.microsoft.com/office/powerpoint/2010/main" val="2332844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3D4A10-0A87-4254-BF76-365F0D0B25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02" t="17056" r="1" b="6626"/>
          <a:stretch/>
        </p:blipFill>
        <p:spPr bwMode="auto">
          <a:xfrm>
            <a:off x="0" y="10"/>
            <a:ext cx="2233749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71D8DB-CF26-4697-8FDC-638EA195F463}"/>
              </a:ext>
            </a:extLst>
          </p:cNvPr>
          <p:cNvSpPr txBox="1"/>
          <p:nvPr/>
        </p:nvSpPr>
        <p:spPr>
          <a:xfrm rot="16200000">
            <a:off x="-4481286" y="2136343"/>
            <a:ext cx="1119631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ROLES &amp; </a:t>
            </a:r>
            <a:endParaRPr lang="en-GB" sz="7200" dirty="0" smtClean="0">
              <a:ln w="19050">
                <a:solidFill>
                  <a:sysClr val="windowText" lastClr="000000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GB" sz="7200" dirty="0" smtClean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RESPONSIBILITIES</a:t>
            </a:r>
            <a:r>
              <a:rPr lang="en-GB" sz="72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: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46099-B508-4F42-BBCA-BAF994289525}"/>
              </a:ext>
            </a:extLst>
          </p:cNvPr>
          <p:cNvSpPr txBox="1"/>
          <p:nvPr/>
        </p:nvSpPr>
        <p:spPr>
          <a:xfrm>
            <a:off x="2409536" y="401504"/>
            <a:ext cx="9377225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latin typeface="Showcard Gothic" panose="04020904020102020604" pitchFamily="82" charset="0"/>
              </a:rPr>
              <a:t>Our incredible A Team members take on an important role within our school community. Here are just a few of the responsibilities they complete </a:t>
            </a:r>
            <a:r>
              <a:rPr lang="en-GB" sz="2200" dirty="0" smtClean="0">
                <a:latin typeface="Showcard Gothic" panose="04020904020102020604" pitchFamily="82" charset="0"/>
              </a:rPr>
              <a:t>as </a:t>
            </a:r>
            <a:r>
              <a:rPr lang="en-GB" sz="2200" dirty="0">
                <a:latin typeface="Showcard Gothic" panose="04020904020102020604" pitchFamily="82" charset="0"/>
              </a:rPr>
              <a:t>your elected Pupil Council </a:t>
            </a:r>
            <a:r>
              <a:rPr lang="en-GB" sz="2200" dirty="0" smtClean="0">
                <a:latin typeface="Showcard Gothic" panose="04020904020102020604" pitchFamily="82" charset="0"/>
              </a:rPr>
              <a:t>representatives: </a:t>
            </a:r>
            <a:endParaRPr lang="en-GB" sz="2200" dirty="0">
              <a:latin typeface="Showcard Gothic" panose="04020904020102020604" pitchFamily="82" charset="0"/>
            </a:endParaRPr>
          </a:p>
          <a:p>
            <a:endParaRPr lang="en-GB" sz="2200" dirty="0">
              <a:latin typeface="Showcard Gothic" panose="04020904020102020604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Attending regular meetings with other School Council members from each class.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Representing pupils- Voicing ideas and suggestions your class have discussed during meeting times.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 Bringing back ideas, information and suggestions to your class and encouraging your class to listen, discuss, share their views and, where necessary, vote on actions that need to be taken.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Helping to organise charity events throughout the year.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Encouraging the pupils in their class to be aware of their school environment and to respect and care for 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howcard Gothic" panose="04020904020102020604" pitchFamily="82" charset="0"/>
              </a:rPr>
              <a:t>Fund raising for our school and our pupils. </a:t>
            </a:r>
          </a:p>
        </p:txBody>
      </p:sp>
    </p:spTree>
    <p:extLst>
      <p:ext uri="{BB962C8B-B14F-4D97-AF65-F5344CB8AC3E}">
        <p14:creationId xmlns:p14="http://schemas.microsoft.com/office/powerpoint/2010/main" val="942454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395F2D-01CC-486F-B750-C74352A766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02" t="17056" r="1" b="6626"/>
          <a:stretch/>
        </p:blipFill>
        <p:spPr bwMode="auto">
          <a:xfrm>
            <a:off x="1" y="10"/>
            <a:ext cx="1883580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71D8DB-CF26-4697-8FDC-638EA195F463}"/>
              </a:ext>
            </a:extLst>
          </p:cNvPr>
          <p:cNvSpPr txBox="1"/>
          <p:nvPr/>
        </p:nvSpPr>
        <p:spPr>
          <a:xfrm rot="16200000">
            <a:off x="-3392018" y="1398270"/>
            <a:ext cx="833520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PUPIL VOICE</a:t>
            </a:r>
            <a:r>
              <a:rPr lang="en-GB" sz="12000" dirty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: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99ED2E-16A1-4AAB-A162-A6DFAD27320F}"/>
              </a:ext>
            </a:extLst>
          </p:cNvPr>
          <p:cNvSpPr txBox="1"/>
          <p:nvPr/>
        </p:nvSpPr>
        <p:spPr>
          <a:xfrm>
            <a:off x="1883580" y="920626"/>
            <a:ext cx="990837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Showcard Gothic" panose="04020904020102020604" pitchFamily="82" charset="0"/>
              </a:rPr>
              <a:t>If you have issues, ideas or suggestions you would like to be discussed during our next A Team meeting… </a:t>
            </a:r>
          </a:p>
          <a:p>
            <a:endParaRPr lang="en-GB" sz="2000" dirty="0">
              <a:latin typeface="Showcard Gothic" panose="04020904020102020604" pitchFamily="8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Speak to one of your A Team representatives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Add a note to the ‘Pupil Voice’ envelopes dotted around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Speak to the A Team adult leader, Mrs Marshall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Raise your point at the next A Team feedback class meeting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Pass a note to your class representative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howcard Gothic" panose="04020904020102020604" pitchFamily="82" charset="0"/>
              </a:rPr>
              <a:t>ADD YOUR SUGGESTION/CONCERN TO OUR WELLBEING QUESTIONNAIRE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Showcard Gothic" panose="04020904020102020604" pitchFamily="82" charset="0"/>
              </a:rPr>
              <a:t>REMEMBER- we are elected </a:t>
            </a:r>
            <a:r>
              <a:rPr lang="en-GB" sz="3200" b="1" dirty="0">
                <a:solidFill>
                  <a:srgbClr val="FF0000"/>
                </a:solidFill>
                <a:latin typeface="Showcard Gothic" panose="04020904020102020604" pitchFamily="82" charset="0"/>
              </a:rPr>
              <a:t>BY</a:t>
            </a:r>
            <a:r>
              <a:rPr lang="en-GB" sz="3200" dirty="0">
                <a:solidFill>
                  <a:srgbClr val="FF0000"/>
                </a:solidFill>
                <a:latin typeface="Showcard Gothic" panose="04020904020102020604" pitchFamily="82" charset="0"/>
              </a:rPr>
              <a:t> you, </a:t>
            </a:r>
            <a:r>
              <a:rPr lang="en-GB" sz="3200" b="1" dirty="0">
                <a:solidFill>
                  <a:srgbClr val="FF0000"/>
                </a:solidFill>
                <a:latin typeface="Showcard Gothic" panose="04020904020102020604" pitchFamily="82" charset="0"/>
              </a:rPr>
              <a:t>FOR</a:t>
            </a:r>
            <a:r>
              <a:rPr lang="en-GB" sz="3200" dirty="0">
                <a:solidFill>
                  <a:srgbClr val="FF0000"/>
                </a:solidFill>
                <a:latin typeface="Showcard Gothic" panose="04020904020102020604" pitchFamily="82" charset="0"/>
              </a:rPr>
              <a:t> you!</a:t>
            </a:r>
          </a:p>
          <a:p>
            <a:pPr algn="ctr"/>
            <a:r>
              <a:rPr lang="en-GB" sz="2000" dirty="0">
                <a:latin typeface="Showcard Gothic" panose="04020904020102020604" pitchFamily="82" charset="0"/>
              </a:rPr>
              <a:t>Our job is to represent the views of our children, so make sure you have your say.</a:t>
            </a:r>
          </a:p>
        </p:txBody>
      </p:sp>
    </p:spTree>
    <p:extLst>
      <p:ext uri="{BB962C8B-B14F-4D97-AF65-F5344CB8AC3E}">
        <p14:creationId xmlns:p14="http://schemas.microsoft.com/office/powerpoint/2010/main" val="1749854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,900+ Superhero Team Stock Photos, Pictures &amp; Royalty-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08" y="0"/>
            <a:ext cx="11396192" cy="489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395F2D-01CC-486F-B750-C74352A766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02" t="17056" r="1" b="6626"/>
          <a:stretch/>
        </p:blipFill>
        <p:spPr bwMode="auto">
          <a:xfrm>
            <a:off x="1" y="10"/>
            <a:ext cx="1883580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71D8DB-CF26-4697-8FDC-638EA195F463}"/>
              </a:ext>
            </a:extLst>
          </p:cNvPr>
          <p:cNvSpPr txBox="1"/>
          <p:nvPr/>
        </p:nvSpPr>
        <p:spPr>
          <a:xfrm rot="16200000">
            <a:off x="-3392018" y="2090764"/>
            <a:ext cx="83352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n w="19050">
                  <a:solidFill>
                    <a:sysClr val="windowText" lastClr="0000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haroni" panose="02010803020104030203" pitchFamily="2" charset="-79"/>
                <a:cs typeface="Aharoni" panose="02010803020104030203" pitchFamily="2" charset="-79"/>
              </a:rPr>
              <a:t>YOUR ELECTED MEMBERS:</a:t>
            </a:r>
            <a:endParaRPr lang="en-GB" sz="5400" dirty="0">
              <a:ln w="19050">
                <a:solidFill>
                  <a:sysClr val="windowText" lastClr="0000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95469" y="5185460"/>
            <a:ext cx="43792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Showcard Gothic" panose="04020904020102020604" pitchFamily="82" charset="0"/>
              </a:rPr>
              <a:t>Year 6:  </a:t>
            </a:r>
            <a:r>
              <a:rPr lang="en-GB" sz="2400" dirty="0" err="1" smtClean="0">
                <a:latin typeface="Showcard Gothic" panose="04020904020102020604" pitchFamily="82" charset="0"/>
              </a:rPr>
              <a:t>Yaseen</a:t>
            </a:r>
            <a:r>
              <a:rPr lang="en-GB" sz="2400" dirty="0" smtClean="0">
                <a:latin typeface="Showcard Gothic" panose="04020904020102020604" pitchFamily="82" charset="0"/>
              </a:rPr>
              <a:t> &amp; </a:t>
            </a:r>
            <a:r>
              <a:rPr lang="en-GB" sz="2400" dirty="0" err="1" smtClean="0">
                <a:latin typeface="Showcard Gothic" panose="04020904020102020604" pitchFamily="82" charset="0"/>
              </a:rPr>
              <a:t>Anandjot</a:t>
            </a:r>
            <a:endParaRPr lang="en-GB" sz="2400" dirty="0" smtClean="0">
              <a:latin typeface="Showcard Gothic" panose="04020904020102020604" pitchFamily="82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howcard Gothic" panose="04020904020102020604" pitchFamily="82" charset="0"/>
              </a:rPr>
              <a:t>Year 5:  Millie &amp; Isaac</a:t>
            </a:r>
          </a:p>
          <a:p>
            <a:r>
              <a:rPr lang="en-GB" sz="2400" dirty="0" smtClean="0">
                <a:latin typeface="Showcard Gothic" panose="04020904020102020604" pitchFamily="82" charset="0"/>
              </a:rPr>
              <a:t>Year 4:  Halima &amp; Sam </a:t>
            </a:r>
          </a:p>
        </p:txBody>
      </p:sp>
      <p:sp>
        <p:nvSpPr>
          <p:cNvPr id="6" name="Rectangle 5"/>
          <p:cNvSpPr/>
          <p:nvPr/>
        </p:nvSpPr>
        <p:spPr>
          <a:xfrm>
            <a:off x="6979920" y="518546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latin typeface="Showcard Gothic" panose="04020904020102020604" pitchFamily="82" charset="0"/>
              </a:rPr>
              <a:t>Year 3:  </a:t>
            </a:r>
            <a:r>
              <a:rPr lang="en-GB" sz="2400" dirty="0" err="1">
                <a:latin typeface="Showcard Gothic" panose="04020904020102020604" pitchFamily="82" charset="0"/>
              </a:rPr>
              <a:t>Aleem</a:t>
            </a:r>
            <a:r>
              <a:rPr lang="en-GB" sz="2400" dirty="0">
                <a:latin typeface="Showcard Gothic" panose="04020904020102020604" pitchFamily="82" charset="0"/>
              </a:rPr>
              <a:t> &amp; Christiana</a:t>
            </a:r>
          </a:p>
          <a:p>
            <a:r>
              <a:rPr lang="en-GB" sz="2400" dirty="0">
                <a:solidFill>
                  <a:srgbClr val="FF0000"/>
                </a:solidFill>
                <a:latin typeface="Showcard Gothic" panose="04020904020102020604" pitchFamily="82" charset="0"/>
              </a:rPr>
              <a:t>Year 2:  Nancy &amp; </a:t>
            </a:r>
            <a:r>
              <a:rPr lang="en-GB" sz="2400" dirty="0" err="1">
                <a:solidFill>
                  <a:srgbClr val="FF0000"/>
                </a:solidFill>
                <a:latin typeface="Showcard Gothic" panose="04020904020102020604" pitchFamily="82" charset="0"/>
              </a:rPr>
              <a:t>Hawwa</a:t>
            </a:r>
            <a:endParaRPr lang="en-GB" sz="2400" dirty="0">
              <a:solidFill>
                <a:srgbClr val="FF0000"/>
              </a:solidFill>
              <a:latin typeface="Showcard Gothic" panose="040209040201020206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487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516</Words>
  <Application>Microsoft Office PowerPoint</Application>
  <PresentationFormat>Widescreen</PresentationFormat>
  <Paragraphs>52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Aharoni</vt:lpstr>
      <vt:lpstr>Arial</vt:lpstr>
      <vt:lpstr>Bernard MT Condensed</vt:lpstr>
      <vt:lpstr>Calibri</vt:lpstr>
      <vt:lpstr>Calibri Light</vt:lpstr>
      <vt:lpstr>Showcard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marshall</dc:creator>
  <cp:lastModifiedBy>F Fenton</cp:lastModifiedBy>
  <cp:revision>9</cp:revision>
  <cp:lastPrinted>2024-01-11T11:37:41Z</cp:lastPrinted>
  <dcterms:created xsi:type="dcterms:W3CDTF">2022-07-25T20:30:53Z</dcterms:created>
  <dcterms:modified xsi:type="dcterms:W3CDTF">2024-04-18T09:17:16Z</dcterms:modified>
</cp:coreProperties>
</file>