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C7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E8BBBE-FB8A-4D99-A51A-75C6547B2E7C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323901-09D8-4509-875B-1DB84F07C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039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Photo credit: Catholic Church of England and Wales Flickr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4C5E34-94EB-4FE9-A890-CE17C9D8A58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177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4A937-A4AD-0127-664C-5E5337C099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2AC37B-ADF0-1ECD-EC73-6D39D15383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1EC4C-334E-00B9-2D44-F053ADB52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A277D-6A11-2909-EFCC-E5E93B890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721622-BE38-73D1-3315-8FCBC1899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400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DD714-60DD-EBD7-4BB4-FE58666C2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B1614-24DD-E9A5-1DD8-0B56380BB4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DEACE-B834-933B-208F-84E0EA4EB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FD2DC-B06E-62B3-ECE5-1BC14B73B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0F8E9-8437-33C0-8A93-A88656423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26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54730-2C7C-97C2-6724-DE5CF91BF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F73F0C-6A2F-2E68-C49F-AEC4843B26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287DBF-9E05-D341-2770-3B63348E9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431FE8-1357-5F3E-7C8B-01878955C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58A24-08AF-0579-B116-39EF65E80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00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7B5B5-8157-E2A6-A075-BE597838F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32D3A-085C-6BF4-FA0A-D77758826C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3979F2-D0F7-AA8F-2054-C44642F50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92AFAC-2F7F-2D58-0FE8-C086FC667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AF4FB9-BBDD-8AF9-51CD-93EBD1EA7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1FF2AE-927E-EFA6-3BDA-1435F924C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720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6EA7C-0D98-9650-B0C4-4A796D4BC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43BCF-039E-D6E4-91D5-468D12D39B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5237B3-5B94-4552-2B51-84BAC9E9A9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FC95D3-08E8-0A2F-459C-503A95E3FB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333FE2-1AF3-F661-ECA3-5DA958E9B1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0AE8D3-7AF7-601E-393E-BC1A3657B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D4F2F4-A340-A7A0-5C0B-BDFA168F6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619454-FC90-403A-0EFB-CE439EBBD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269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4B6A0-7CDB-1DE5-B567-4E5654BAC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3DA3A8-687D-DB35-A3DF-2308C4E85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FCB0C3-B3DC-6D0D-1806-1F7CD892C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2ECA0A-EF48-D653-4D83-3EF8EA093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233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39821A-9C51-6675-D864-8EA39851E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D88963-4667-FAFB-7104-70D0509BB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9AFC2D-B0C0-5AE6-98BE-8F7691D4B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711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8E2F5-7DCF-D305-E91F-0BF80804B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7A1E5-4CAB-B344-59B6-765A530FFD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410DA1-5397-0A4F-6CE5-D1649157A9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0E5EFB-CE5E-BB18-A6CC-079252578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E4F4A2-FF29-7C65-D052-EF26DEA42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F515F9-CB30-3555-D8CF-3A6A6B2F0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952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BFD9E-7D73-8DC3-D8F8-4246DBF5F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6F5FD3-F8E0-4747-8986-6774E62F77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875BDB-4392-48C5-355A-F199085910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77D0B5-F042-65E8-8A46-AC1050469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E7873C-1306-331E-D5E6-0D488920F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9DAA14-69DD-E130-0A4B-0149B0A51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011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E5176-BF6C-8745-1601-231E62A2C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5485CB-C17E-2547-0636-A860644BE5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5F6EE5-43D3-1C66-CE17-FC2D6A53C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DF0D6-EC05-0F16-C786-A04C554AF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CAE539-CEB7-567C-EF13-E5B8D38BD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380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15EDD3-55A9-04EB-E559-D8EBB138EE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D7D7D1-14AA-E677-15AF-3958C3819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B33A13-D0D5-6FDB-FDDA-1B703073B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25C757-C58E-B3FD-A2C6-E701CE5A8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B090D-6974-F3F7-8AEB-E53D39662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566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D1177C-37F7-88D4-1D56-4D0FBC7E1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ACA2D4-A9D7-835C-2FAB-6D6CC9EE5E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6488B-6107-F03F-543F-BE824E34A0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27B1A-2E1B-4B0E-AF46-B678AE91DE1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50FB7-6B59-D102-A353-BFB4EECA1F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14D78E-9C82-DA49-177A-61AEB12636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956C7-29DE-4E67-9FDF-7F4C8A2C3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543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C7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27B04-0C3F-FD03-07EB-9446AA4D14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B8426F-6827-617A-A16C-6324FDAB3D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 descr="A green and white background&#10;&#10;Description automatically generated">
            <a:extLst>
              <a:ext uri="{FF2B5EF4-FFF2-40B4-BE49-F238E27FC236}">
                <a16:creationId xmlns:a16="http://schemas.microsoft.com/office/drawing/2014/main" id="{3797ABA3-A415-6BD0-E027-F41BE5B218D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424AA04A-660D-F457-EE14-2CBA401295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742" y="5407621"/>
            <a:ext cx="3160065" cy="1300557"/>
          </a:xfrm>
          <a:prstGeom prst="rect">
            <a:avLst/>
          </a:pr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6B0C4134-3F36-3EBC-A5F4-0D6A9E5C5564}"/>
              </a:ext>
            </a:extLst>
          </p:cNvPr>
          <p:cNvSpPr/>
          <p:nvPr/>
        </p:nvSpPr>
        <p:spPr>
          <a:xfrm rot="4048987">
            <a:off x="2466180" y="-3043916"/>
            <a:ext cx="7770912" cy="11696708"/>
          </a:xfrm>
          <a:prstGeom prst="triangle">
            <a:avLst/>
          </a:prstGeom>
          <a:solidFill>
            <a:schemeClr val="bg2"/>
          </a:solidFill>
          <a:ln w="76200">
            <a:solidFill>
              <a:srgbClr val="A4C50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805BEAD5-CEFB-BBE8-D5C3-56626F147DBA}"/>
              </a:ext>
            </a:extLst>
          </p:cNvPr>
          <p:cNvSpPr/>
          <p:nvPr/>
        </p:nvSpPr>
        <p:spPr>
          <a:xfrm rot="4039078">
            <a:off x="8659858" y="-877936"/>
            <a:ext cx="4298545" cy="4000600"/>
          </a:xfrm>
          <a:prstGeom prst="triangle">
            <a:avLst/>
          </a:prstGeom>
          <a:blipFill dpi="0" rotWithShape="0">
            <a:blip r:embed="rId5"/>
            <a:srcRect/>
            <a:stretch>
              <a:fillRect/>
            </a:stretch>
          </a:blipFill>
          <a:ln w="76200">
            <a:solidFill>
              <a:srgbClr val="A4C50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4BBD4F-0101-68B8-C2EA-D4C0D802B9F7}"/>
              </a:ext>
            </a:extLst>
          </p:cNvPr>
          <p:cNvSpPr txBox="1"/>
          <p:nvPr/>
        </p:nvSpPr>
        <p:spPr>
          <a:xfrm>
            <a:off x="0" y="1693705"/>
            <a:ext cx="80709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000" dirty="0">
              <a:solidFill>
                <a:srgbClr val="A4C50A"/>
              </a:solidFill>
              <a:latin typeface="Montserrat SemiBold" panose="00000700000000000000" pitchFamily="2" charset="0"/>
            </a:endParaRPr>
          </a:p>
        </p:txBody>
      </p:sp>
      <p:pic>
        <p:nvPicPr>
          <p:cNvPr id="13" name="Picture 12" descr="A close up of a sign&#10;&#10;Description automatically generated">
            <a:extLst>
              <a:ext uri="{FF2B5EF4-FFF2-40B4-BE49-F238E27FC236}">
                <a16:creationId xmlns:a16="http://schemas.microsoft.com/office/drawing/2014/main" id="{5257209B-103B-6A2D-BFD1-4407E69134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274" y="273764"/>
            <a:ext cx="6484356" cy="276089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E04775-1328-1D61-81DB-102335041F20}"/>
              </a:ext>
            </a:extLst>
          </p:cNvPr>
          <p:cNvSpPr txBox="1"/>
          <p:nvPr/>
        </p:nvSpPr>
        <p:spPr>
          <a:xfrm>
            <a:off x="555774" y="3034659"/>
            <a:ext cx="648435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Century Gothic" panose="020B0502020202020204" pitchFamily="34" charset="0"/>
              </a:rPr>
              <a:t> “The world sings of an endless love.</a:t>
            </a:r>
          </a:p>
          <a:p>
            <a:pPr algn="ctr"/>
            <a:r>
              <a:rPr lang="en-US" sz="4000" b="1" dirty="0">
                <a:latin typeface="Century Gothic" panose="020B0502020202020204" pitchFamily="34" charset="0"/>
              </a:rPr>
              <a:t>How can we fail to care for it?”</a:t>
            </a:r>
          </a:p>
          <a:p>
            <a:pPr algn="ctr"/>
            <a:endParaRPr lang="en-US" sz="3200" dirty="0">
              <a:latin typeface="Century Gothic" panose="020B0502020202020204" pitchFamily="34" charset="0"/>
            </a:endParaRPr>
          </a:p>
          <a:p>
            <a:pPr algn="ctr"/>
            <a:r>
              <a:rPr lang="en-US" sz="3200" dirty="0">
                <a:latin typeface="Century Gothic" panose="020B0502020202020204" pitchFamily="34" charset="0"/>
              </a:rPr>
              <a:t>Pope Francis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729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32</Words>
  <Application>Microsoft Office PowerPoint</Application>
  <PresentationFormat>Widescreen</PresentationFormat>
  <Paragraphs>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Montserrat SemiBold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Bailey</dc:creator>
  <cp:lastModifiedBy>Victoria Ahmed</cp:lastModifiedBy>
  <cp:revision>3</cp:revision>
  <dcterms:created xsi:type="dcterms:W3CDTF">2023-10-06T15:53:11Z</dcterms:created>
  <dcterms:modified xsi:type="dcterms:W3CDTF">2023-10-09T10:22:48Z</dcterms:modified>
</cp:coreProperties>
</file>